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BE33C-0456-4E08-8CBB-DC3C44ADD514}" type="datetimeFigureOut">
              <a:rPr lang="fr-FR" smtClean="0"/>
              <a:t>21/01/2019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F9AF3-2A32-4C24-92C8-1F69EC2E0A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8750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BE33C-0456-4E08-8CBB-DC3C44ADD514}" type="datetimeFigureOut">
              <a:rPr lang="fr-FR" smtClean="0"/>
              <a:t>21/01/2019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F9AF3-2A32-4C24-92C8-1F69EC2E0A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2627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BE33C-0456-4E08-8CBB-DC3C44ADD514}" type="datetimeFigureOut">
              <a:rPr lang="fr-FR" smtClean="0"/>
              <a:t>21/01/2019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F9AF3-2A32-4C24-92C8-1F69EC2E0A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4756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BE33C-0456-4E08-8CBB-DC3C44ADD514}" type="datetimeFigureOut">
              <a:rPr lang="fr-FR" smtClean="0"/>
              <a:t>21/01/2019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F9AF3-2A32-4C24-92C8-1F69EC2E0A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9484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BE33C-0456-4E08-8CBB-DC3C44ADD514}" type="datetimeFigureOut">
              <a:rPr lang="fr-FR" smtClean="0"/>
              <a:t>21/01/2019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F9AF3-2A32-4C24-92C8-1F69EC2E0A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3996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BE33C-0456-4E08-8CBB-DC3C44ADD514}" type="datetimeFigureOut">
              <a:rPr lang="fr-FR" smtClean="0"/>
              <a:t>21/01/2019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F9AF3-2A32-4C24-92C8-1F69EC2E0A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9531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BE33C-0456-4E08-8CBB-DC3C44ADD514}" type="datetimeFigureOut">
              <a:rPr lang="fr-FR" smtClean="0"/>
              <a:t>21/01/2019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F9AF3-2A32-4C24-92C8-1F69EC2E0A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7386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BE33C-0456-4E08-8CBB-DC3C44ADD514}" type="datetimeFigureOut">
              <a:rPr lang="fr-FR" smtClean="0"/>
              <a:t>21/01/2019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F9AF3-2A32-4C24-92C8-1F69EC2E0A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0742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BE33C-0456-4E08-8CBB-DC3C44ADD514}" type="datetimeFigureOut">
              <a:rPr lang="fr-FR" smtClean="0"/>
              <a:t>21/01/2019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F9AF3-2A32-4C24-92C8-1F69EC2E0A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289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BE33C-0456-4E08-8CBB-DC3C44ADD514}" type="datetimeFigureOut">
              <a:rPr lang="fr-FR" smtClean="0"/>
              <a:t>21/01/2019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F9AF3-2A32-4C24-92C8-1F69EC2E0A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2346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BE33C-0456-4E08-8CBB-DC3C44ADD514}" type="datetimeFigureOut">
              <a:rPr lang="fr-FR" smtClean="0"/>
              <a:t>21/01/2019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F9AF3-2A32-4C24-92C8-1F69EC2E0A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5137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BBE33C-0456-4E08-8CBB-DC3C44ADD514}" type="datetimeFigureOut">
              <a:rPr lang="fr-FR" smtClean="0"/>
              <a:t>21/01/2019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F9AF3-2A32-4C24-92C8-1F69EC2E0A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9192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 rotWithShape="1">
          <a:blip r:embed="rId2"/>
          <a:srcRect l="12434" t="15662" r="52513" b="15979"/>
          <a:stretch/>
        </p:blipFill>
        <p:spPr bwMode="auto">
          <a:xfrm>
            <a:off x="2652776" y="1535177"/>
            <a:ext cx="3124436" cy="36283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 4"/>
          <p:cNvPicPr/>
          <p:nvPr/>
        </p:nvPicPr>
        <p:blipFill rotWithShape="1">
          <a:blip r:embed="rId3"/>
          <a:srcRect l="13095" t="16297" r="52249" b="14074"/>
          <a:stretch/>
        </p:blipFill>
        <p:spPr bwMode="auto">
          <a:xfrm>
            <a:off x="5777212" y="1535177"/>
            <a:ext cx="2918624" cy="3606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2633582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Grand écran</PresentationFormat>
  <Paragraphs>0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Présentation PowerPoint</vt:lpstr>
    </vt:vector>
  </TitlesOfParts>
  <Company>UP SFA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Isabelle Giraud</dc:creator>
  <cp:lastModifiedBy>Laurence Belligot</cp:lastModifiedBy>
  <cp:revision>3</cp:revision>
  <dcterms:created xsi:type="dcterms:W3CDTF">2019-01-21T13:09:52Z</dcterms:created>
  <dcterms:modified xsi:type="dcterms:W3CDTF">2019-01-21T13:21:55Z</dcterms:modified>
</cp:coreProperties>
</file>