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2192000" cy="6858000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025" autoAdjust="0"/>
    <p:restoredTop sz="94660"/>
  </p:normalViewPr>
  <p:slideViewPr>
    <p:cSldViewPr snapToGrid="0">
      <p:cViewPr varScale="1">
        <p:scale>
          <a:sx n="115" d="100"/>
          <a:sy n="115" d="100"/>
        </p:scale>
        <p:origin x="312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 smtClean="0"/>
              <a:t>Modifier le style des sous-titres du masque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5787500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7894842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70399625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195314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2738678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71074288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928989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4234607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48513741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926272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247567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EBBE33C-0456-4E08-8CBB-DC3C44ADD514}" type="datetimeFigureOut">
              <a:rPr lang="fr-FR" smtClean="0"/>
              <a:t>21/01/2019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6F9AF3-2A32-4C24-92C8-1F69EC2E0A9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2491927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 5"/>
          <p:cNvPicPr/>
          <p:nvPr/>
        </p:nvPicPr>
        <p:blipFill rotWithShape="1">
          <a:blip r:embed="rId2"/>
          <a:srcRect l="13228" t="16931" r="51455" b="15555"/>
          <a:stretch/>
        </p:blipFill>
        <p:spPr bwMode="auto">
          <a:xfrm>
            <a:off x="2596462" y="1817369"/>
            <a:ext cx="3113096" cy="3440430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7" name="Image 6"/>
          <p:cNvPicPr/>
          <p:nvPr/>
        </p:nvPicPr>
        <p:blipFill rotWithShape="1">
          <a:blip r:embed="rId3"/>
          <a:srcRect l="12831" t="16931" r="52645" b="10476"/>
          <a:stretch/>
        </p:blipFill>
        <p:spPr bwMode="auto">
          <a:xfrm>
            <a:off x="5496798" y="1817369"/>
            <a:ext cx="2966466" cy="3629406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2026335822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0</Words>
  <Application>Microsoft Office PowerPoint</Application>
  <PresentationFormat>Grand écran</PresentationFormat>
  <Paragraphs>0</Paragraphs>
  <Slides>1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3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Thème Office</vt:lpstr>
      <vt:lpstr>Présentation PowerPoint</vt:lpstr>
    </vt:vector>
  </TitlesOfParts>
  <Company>UP SFA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Isabelle Giraud</dc:creator>
  <cp:lastModifiedBy>Laurence Belligot</cp:lastModifiedBy>
  <cp:revision>3</cp:revision>
  <dcterms:created xsi:type="dcterms:W3CDTF">2019-01-21T13:09:52Z</dcterms:created>
  <dcterms:modified xsi:type="dcterms:W3CDTF">2019-01-21T13:22:17Z</dcterms:modified>
</cp:coreProperties>
</file>